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93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290" r:id="rId34"/>
    <p:sldId id="291" r:id="rId35"/>
    <p:sldId id="292" r:id="rId36"/>
    <p:sldId id="322" r:id="rId37"/>
    <p:sldId id="323" r:id="rId38"/>
    <p:sldId id="324" r:id="rId39"/>
    <p:sldId id="325" r:id="rId40"/>
    <p:sldId id="326" r:id="rId41"/>
    <p:sldId id="286" r:id="rId42"/>
    <p:sldId id="288" r:id="rId43"/>
    <p:sldId id="289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F1A7BE9-D65F-4695-9738-C26E0DCA12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6D499FC-F83A-484C-BCA8-66EC75527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FECA69C0-A2A6-4E57-BBAE-A1223320E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AB07BC9-BACF-47E7-B15D-08FEC71D775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移民與移工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13A24E-49B9-4F08-B205-F337E53E02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peak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9D7A0E-54C2-4FC0-81C2-EA14076B1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A7772F-69C8-46B4-BB67-3D2C80F636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90CD05-E4F9-4E28-9026-88C68DDEC9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15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EB9D9E-95DA-458F-B9DD-DF68AED654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0257EA-55FE-43F1-A5AF-3D2F76032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8F7DB3-5573-4DEA-9E86-6C2BA8B59A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247753-AB90-4BF9-8CBA-233CCF7384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70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1BC440-EC35-44B6-9592-F7F81EAA97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analysis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ECABB3-47B1-44F5-B508-BF07F248F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D8E4FD-BFD6-49E3-BB6C-3347842254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fēnxī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F5484E-AD80-4E6E-88EB-E5EC9825A7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30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0284C2-42EF-48DF-873D-759C5F08F1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DC780A-90DC-435E-86C7-9A03972B3B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172891E-6BB5-4943-A8CE-F68F53E75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4A7967-C8F6-419E-B802-6BF99656A7C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191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E12AB16-9597-4B2B-A8A1-F08EF6FAE3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2CA72C-AF93-4D38-8C07-82ACC4AC60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管控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32449B9-482C-4ADB-BEF6-0B668C7934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guǎnkòng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248FEB-07E1-4003-9F29-6B550CB13A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95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69D2E2B-B69A-4426-BB38-18170BB5F9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closed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A68DAC-C43E-41EC-8B60-F0309A6FEF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封閉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32658F-2120-40E1-AB98-75694E89C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969544-D39C-47A7-8F22-E7387F0B866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457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DD1B4E-A1C8-4B39-A8D4-064A2AF445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115E4D-ED2C-47AF-A2B7-E5C36D1E9A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近期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D8CF96-6732-408B-917E-DC746C3B89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F121B2-95CB-4E02-BFC7-5308108AF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31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D70D7B-BE24-4D8B-ABB0-FD5B2C4DCE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 exodus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75A3E2-9C7A-4A2F-848B-5D23F79389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大舉出逃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5D0CB9-25C8-4D76-86B3-896249550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dàjǔ</a:t>
            </a:r>
            <a:r>
              <a:rPr lang="en-US" altLang="zh-TW" dirty="0"/>
              <a:t> </a:t>
            </a:r>
            <a:r>
              <a:rPr lang="en-US" altLang="zh-TW" dirty="0" err="1"/>
              <a:t>chūtáo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D3800B-673C-46E8-AE14-8B2FE1802D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098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C735EF8-06F1-4F11-9365-D901D8D05C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migrate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8B7D6F-9C84-407A-9CDB-F3986D8DE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移居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451579-D51D-4325-8C39-CD1A050177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yíjū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1A0831-F3E8-4CBA-ABB1-770A252BEE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60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74D0D3-2F9E-44E2-9BA7-BA4C8A583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CF2077-D91C-452F-9FDA-1F4B0B6CA9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填補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C73CD6-F5AA-4FBC-8566-A1FB633C71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tiánbǔ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784BA2-D2B3-4045-8ED9-B661533B19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43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 normalized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常態化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chángtàihuà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E5FADC-1293-467A-9004-5C8EF48D580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CBE2DB-4F8C-42F4-8A28-BDC5ADC472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09C8F6-5A85-405D-A24A-54C6AF838B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58AFE-1F98-4C73-B12D-C52CEBC1C0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quēkǒu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B463EC-9D34-41F7-A77A-9BB88491DA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13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0625C5-0575-4EA2-82A3-4B606B94BA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boom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E67E77-2E5F-4B06-9847-D6A610DA30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熱潮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C3E1A1-39AA-4DD6-B5F5-788085AFE5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5144D7-05CF-4CCF-918A-766A3E3E4B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475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4BECC7-362C-4026-A712-28E0A8BE0E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introduce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0F4F9D-9329-4CE1-9603-1C95FA11D4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9D075A-2AF3-4748-A897-9D521F01B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179042-49F0-4DA6-86C9-F8DA1C4FF2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072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58D7BB-D016-462F-86EE-77887FB4CA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open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7D4099-A5F4-4A2F-9C9C-892798DA5C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開放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711319-24C2-46B2-832F-91ADAEF6D6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91D035-B5A8-49E2-8121-87BA6E1B13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569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ED9179-01BB-4094-B367-E0C069113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cope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144D6F-DF59-44A8-90E0-BC207A4A20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因應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9FDFDE-85E8-4FDB-B152-31E57C19C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DC177D-B0EF-411A-B04E-AF71752DD4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735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482BDA-E5E2-40AE-B9FD-B9BD8473ED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go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088C11-2F6F-4FA5-9298-0E8C88B7AA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前往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672109-44D9-4C5F-8B15-CA89AADCA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qiánwǎng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D31C20-6EE0-4FA6-89B7-2092E9EB163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6266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E11333-99E6-41D7-98AA-3BA3C8E991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equal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572BE5-113E-4595-9266-2C85171A0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等於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FD5463-0C26-41A5-A2BF-7D5E39E90C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děngyú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554E03-C05C-43EE-A3ED-694E4D75991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43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7174CD-67A2-41FE-BFE5-32CA25F31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kinetic energy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068DF1-3029-4DFD-A091-6899BC080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動能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948A8A-27C0-422F-96B6-2A18DBC0B1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5342F0-5EDB-4B5F-BFEC-2FCC134777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45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A3DA6D-B29B-4B47-AC8D-FC4413ADF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supply-demand imbalance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B89B5D-D981-446F-B67E-881F7731A1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供需失調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A0A612-8CD0-4E9F-8126-3FFF23B213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gōngxū</a:t>
            </a:r>
            <a:r>
              <a:rPr lang="en-US" altLang="zh-TW" dirty="0"/>
              <a:t> </a:t>
            </a:r>
            <a:r>
              <a:rPr lang="en-US" altLang="zh-TW" dirty="0" err="1"/>
              <a:t>shītiáo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A7C64C-670B-434C-B0FC-90FF38E64C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9428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4B1FEA-1DB6-4A86-A432-3C7811E405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window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EB6E60-8AC0-4915-9BEB-68481AB556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窗口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3F23DE-DA66-49A1-A15B-FDFB64D712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chuāngkǒu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C7B75F-EC8C-4FB9-AE89-E1C56DB22B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50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3D64FA-00C0-4D82-BA28-2C03722992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strive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069F4C-4618-4603-9E62-D82EE681F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力拼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D0FD49-1CA0-4945-8A24-3546C488BC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lìpīn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B14F3F-0DBA-4E7C-B4E7-F0FB0256EA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200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A82145-56E2-43F5-A4EC-7204FDA25E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BB21D2-1AD4-4BC0-AE07-3278DF284B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5807BE-7909-4479-AB8F-8A96EC9901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CE03B2-19C4-4766-946A-F95AF2929B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13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pho (Vietnam)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越南河粉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Yuènán</a:t>
            </a:r>
            <a:r>
              <a:rPr lang="en-US" altLang="zh-TW" dirty="0"/>
              <a:t> </a:t>
            </a:r>
            <a:r>
              <a:rPr lang="en-US" altLang="zh-TW" dirty="0" err="1"/>
              <a:t>héfěn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B9B2C3-64A7-4392-B974-B24CA86531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0062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tom yum </a:t>
            </a:r>
            <a:r>
              <a:rPr lang="en-US" altLang="zh-TW" dirty="0" err="1"/>
              <a:t>goong</a:t>
            </a:r>
            <a:r>
              <a:rPr lang="en-US" altLang="zh-TW" dirty="0"/>
              <a:t> (Thailand)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泰國冬陰功湯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Tàiguó</a:t>
            </a:r>
            <a:r>
              <a:rPr lang="en-US" altLang="zh-TW" sz="7200" dirty="0"/>
              <a:t> </a:t>
            </a:r>
            <a:r>
              <a:rPr lang="en-US" altLang="zh-TW" sz="7200" dirty="0" err="1"/>
              <a:t>dōngyīngōng</a:t>
            </a:r>
            <a:r>
              <a:rPr lang="en-US" altLang="zh-TW" sz="7200" dirty="0"/>
              <a:t> </a:t>
            </a:r>
            <a:r>
              <a:rPr lang="en-US" altLang="zh-TW" sz="7200" dirty="0" err="1"/>
              <a:t>tāng</a:t>
            </a:r>
            <a:endParaRPr lang="en-US" altLang="zh-TW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2E2A8B-B73F-492B-97CD-D1C334899F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589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turmeric rice (Indonesia)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印尼薑黃飯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Yìnní</a:t>
            </a:r>
            <a:r>
              <a:rPr lang="en-US" altLang="zh-TW" dirty="0"/>
              <a:t> </a:t>
            </a:r>
            <a:r>
              <a:rPr lang="en-US" altLang="zh-TW" dirty="0" err="1"/>
              <a:t>jiānghuáng</a:t>
            </a:r>
            <a:r>
              <a:rPr lang="en-US" altLang="zh-TW" dirty="0"/>
              <a:t> </a:t>
            </a:r>
            <a:r>
              <a:rPr lang="en-US" altLang="zh-TW" dirty="0" err="1"/>
              <a:t>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4FF38D-03BB-4DE2-AE77-8873A2A546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280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9AEFBE-09A6-4CFC-8929-D004A4BC8C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authentic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19821E-180D-4283-9870-DA6120E557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道地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55A720-A2AB-44A9-A553-836012B5AB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7FC35D-A458-45F1-8315-87E49BAC22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645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4D8A9E-4930-4086-82BA-EBF6B62AB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exotic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6746C4-A9EA-495A-B25F-AC6A2761E4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異國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FDADA8-DD78-49FD-9B6D-A5B7EEA30E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yìguó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86AB2B-83BD-4AEC-AE58-B0F1649019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6997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BF13F5-7274-4206-8358-C121CF326F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blossom everywhere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04D5C3-64B5-4C4D-9A97-99D1B50EB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遍地開花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A917F0-9FF9-4238-BD40-6BCE38582D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biàndì</a:t>
            </a:r>
            <a:r>
              <a:rPr lang="en-US" altLang="zh-TW" dirty="0"/>
              <a:t> </a:t>
            </a:r>
            <a:r>
              <a:rPr lang="en-US" altLang="zh-TW" dirty="0" err="1"/>
              <a:t>kāihuā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A9714A-36D2-4466-B620-A026225010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061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687F93-F634-4415-9484-E1FB1214BB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undoubtedly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67602AD-CE19-4209-A0AD-D49834C23C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無疑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672FCB-8DA9-4918-B3FC-464EDBEA6E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wúyí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532B7-7CD2-45CC-AC7D-0A6F66377C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784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1DEF8B7-3BE0-4240-B932-41912242E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inclusiveness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56303C-4F0C-4F2C-8D5A-32657DFABD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包容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C53E11-385B-4DA2-ADEF-F33679C325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bāoróng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8E28EC-3679-4AC4-962C-AE41F37F2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289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Canada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加拿大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Jiānádà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A5CFE2-12FE-4150-AC23-7607D13DF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AB8441-7D65-4F00-83FE-A6DE4DF081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open 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8D3A55-943B-4748-AE16-98C54E618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敞開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241850-9F06-4CD9-B849-366DB5BC02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chǎngkāi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11004F-EC14-4E9F-B1F5-C4073AAAFFE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60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Economist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經濟學人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Jīngjì</a:t>
            </a:r>
            <a:r>
              <a:rPr lang="en-US" altLang="zh-TW" dirty="0"/>
              <a:t> </a:t>
            </a:r>
            <a:r>
              <a:rPr lang="en-US" altLang="zh-TW" dirty="0" err="1"/>
              <a:t>Xuérén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FCB8B5-DF87-47B3-BA1C-FBE4A23522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5701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net migration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淨移民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</a:t>
            </a:r>
            <a:r>
              <a:rPr lang="en-US" altLang="zh-TW" dirty="0"/>
              <a:t> </a:t>
            </a:r>
            <a:r>
              <a:rPr lang="en-US" altLang="zh-TW" dirty="0" err="1"/>
              <a:t>yímín</a:t>
            </a:r>
            <a:endParaRPr lang="zh-TW" altLang="en-US" dirty="0"/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2C206F6A-9B18-4DAC-A79A-FA7FDDF50549}"/>
              </a:ext>
            </a:extLst>
          </p:cNvPr>
          <p:cNvSpPr/>
          <p:nvPr/>
        </p:nvSpPr>
        <p:spPr>
          <a:xfrm>
            <a:off x="5693791" y="5695951"/>
            <a:ext cx="6231118" cy="886283"/>
          </a:xfrm>
          <a:prstGeom prst="roundRect">
            <a:avLst/>
          </a:prstGeom>
          <a:noFill/>
          <a:ln w="19050">
            <a:solidFill>
              <a:srgbClr val="B74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rgbClr val="B74E8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移民數量減去移居國外人數。</a:t>
            </a:r>
          </a:p>
          <a:p>
            <a:r>
              <a:rPr lang="en-US" altLang="zh-TW" dirty="0">
                <a:solidFill>
                  <a:srgbClr val="B74E8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The number of immigrants minus the number of emigrants.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684882E-077C-4932-B400-8BEEDCA637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38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C6ACE7-4683-4E34-A6B5-EEACA83E82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welcome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2C09EC6-F28A-4D26-9027-3F66217DA6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迎接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6EC0A2-8B96-43B2-B5B1-CACE086EAD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yíngjiē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681EBF0-AB4F-481E-82B1-91661D1607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113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65AC53-F331-4692-A28C-A3A80E025C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solution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7959E8-7A72-4ACE-8E85-32D3A66989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解方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5724A4-F1F6-4CD9-B60A-054D3AE1AF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jiěfāng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9552B1-0C3B-4B2F-BE16-F58F774897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90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D21615-EDCB-4751-96CB-B0EBCD202F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indicate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F59B3B-068B-44B7-AD62-EF810A95C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顯示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973E76-2654-492D-B78C-205DB684B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119AB4-E903-4610-8927-9F076F43B8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892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96C49B-9DE8-4A6A-A30D-EAB1C6A4B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set a 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208F31-2691-4007-AB29-CBFAE9AEA5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創下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942713-6655-4CB4-A69A-5B1E35294F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chuàngxià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4090CB-40E0-4D84-8631-50F0FBF501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59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CCA229D-B46D-477A-B4C0-57F698E875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all ages, 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4353CBD-5A07-47F8-AD84-17C7BCB3E0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有史以來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901864-E89F-4BBD-BD3C-AEA888B39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yǒushǐ</a:t>
            </a:r>
            <a:r>
              <a:rPr lang="en-US" altLang="zh-TW" dirty="0"/>
              <a:t> </a:t>
            </a:r>
            <a:r>
              <a:rPr lang="en-US" altLang="zh-TW" dirty="0" err="1"/>
              <a:t>yǐlái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2665D1-7999-4E45-9248-A4BD2FB04A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59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297</Words>
  <Application>Microsoft Office PowerPoint</Application>
  <PresentationFormat>寬螢幕</PresentationFormat>
  <Paragraphs>203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常態化</vt:lpstr>
      <vt:lpstr>力拼</vt:lpstr>
      <vt:lpstr>敞開</vt:lpstr>
      <vt:lpstr>迎接</vt:lpstr>
      <vt:lpstr>解方</vt:lpstr>
      <vt:lpstr>顯示</vt:lpstr>
      <vt:lpstr>創下</vt:lpstr>
      <vt:lpstr>有史以來</vt:lpstr>
      <vt:lpstr>高峰</vt:lpstr>
      <vt:lpstr>淨</vt:lpstr>
      <vt:lpstr>分析</vt:lpstr>
      <vt:lpstr>浪潮</vt:lpstr>
      <vt:lpstr>管控</vt:lpstr>
      <vt:lpstr>封閉</vt:lpstr>
      <vt:lpstr>近期</vt:lpstr>
      <vt:lpstr>大舉出逃</vt:lpstr>
      <vt:lpstr>移居</vt:lpstr>
      <vt:lpstr>填補</vt:lpstr>
      <vt:lpstr>缺口</vt:lpstr>
      <vt:lpstr>熱潮</vt:lpstr>
      <vt:lpstr>引入</vt:lpstr>
      <vt:lpstr>開放</vt:lpstr>
      <vt:lpstr>因應</vt:lpstr>
      <vt:lpstr>前往</vt:lpstr>
      <vt:lpstr>等於</vt:lpstr>
      <vt:lpstr>動能</vt:lpstr>
      <vt:lpstr>供需失調</vt:lpstr>
      <vt:lpstr>窗口</vt:lpstr>
      <vt:lpstr>品嚐</vt:lpstr>
      <vt:lpstr>越南河粉</vt:lpstr>
      <vt:lpstr>泰國冬陰功湯</vt:lpstr>
      <vt:lpstr>印尼薑黃飯</vt:lpstr>
      <vt:lpstr>道地</vt:lpstr>
      <vt:lpstr>異國</vt:lpstr>
      <vt:lpstr>遍地開花</vt:lpstr>
      <vt:lpstr>無疑</vt:lpstr>
      <vt:lpstr>包容</vt:lpstr>
      <vt:lpstr>加拿大</vt:lpstr>
      <vt:lpstr>經濟學人</vt:lpstr>
      <vt:lpstr>淨移民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2026-04-27T07:24:09Z</dcterms:modified>
</cp:coreProperties>
</file>